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F59B0E3-D7C9-46D7-98FC-C41AB726EF9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F678E4-1319-4D23-B812-F6109569F88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227EF4-4357-4CC0-A518-553E17A0785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EFD2304-7BB9-4A87-98D1-322BD66F398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2E7E9A2-ADE1-4BBE-A49F-686028E2F7B2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A2CA7D-F20A-4E33-BB9A-C1393A36CD4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E218B3-C1D7-4174-A444-15129872288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5BA888-AACA-4D95-9CBC-0F9FC1EF1AE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2BC3CF5-EB04-4662-B205-4C7B3A8E985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68D8E1E-D0BA-48B2-B231-7D27B0A48AFA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C7A27C-491A-4560-8281-193D3F1B3A9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6587E9-0B9D-4679-9805-564472544EB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0DB7D3-1328-4BA7-9B0E-697F95B9BD1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D21A02D-3C13-410C-9222-2812B64B71D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7574D6-5DDC-421D-B812-FBFE23AC959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49AD952-857F-47E9-897D-8C5F5536439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78BB09-2515-4C21-AD59-592533C36A2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CE62C5-2B94-47D5-AE07-93C1428890E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32BB0E-FD71-4FA2-A62A-A6C3C075FF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217A015-5937-4BB6-94D1-5D5DC9F63D9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74AD72D-71F1-4521-9765-E742951BA3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76897C-8D45-4728-95DD-C2FFD6C7F0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C07998-3C06-4809-BE45-720CA50B95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CBD19B2-728A-4416-934F-A0DB670F46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4FB851B-C414-4776-A0B1-1EC026A05B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48A8C3A-F5BD-414B-BA58-B7CF3FB555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5E15786-7F02-4723-9329-DD5D199754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A3A29E2-EBEA-4247-9B29-FD0A2BC693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3FC4AF1-CB34-426C-B2CC-190B86188E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E6974C-AA86-4760-AEA1-16CB5FDEE33C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0B292D-806B-484C-B805-3FA5A14CFA14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993AE8-0CA4-4DF2-A81B-0A10DD810DE9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E8DCEC-BAD0-4212-8850-6A9021E7E5E1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580CBD-23D5-46AE-8587-E475E83E8009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8D18FDD-60BD-45D7-AF87-98ADE5257DC2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E5EA59-4798-4F2F-88E8-888B789FECC3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9EB62B-3ECB-4086-94DA-D14D5D59006A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C14E8AE-ADFA-4969-8B66-CE9C6F1BDC48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C5607DB-2C89-4274-BD49-116CE66BBA06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EE0FD4-3C3E-452C-A79D-963FE212AFBA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reactjs.org/link/react-devtools" TargetMode="Externa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89;g1f213c8c16b_0_0"/>
          <p:cNvGrpSpPr/>
          <p:nvPr/>
        </p:nvGrpSpPr>
        <p:grpSpPr>
          <a:xfrm>
            <a:off x="0" y="0"/>
            <a:ext cx="12189960" cy="6855840"/>
            <a:chOff x="0" y="0"/>
            <a:chExt cx="12189960" cy="6855840"/>
          </a:xfrm>
        </p:grpSpPr>
        <p:pic>
          <p:nvPicPr>
            <p:cNvPr id="57" name="Google Shape;90;g1f213c8c16b_0_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" name="Google Shape;91;g1f213c8c16b_0_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9" name="Google Shape;92;g1f213c8c16b_0_0" descr=""/>
          <p:cNvPicPr/>
          <p:nvPr/>
        </p:nvPicPr>
        <p:blipFill>
          <a:blip r:embed="rId3"/>
          <a:stretch/>
        </p:blipFill>
        <p:spPr>
          <a:xfrm>
            <a:off x="4219200" y="647640"/>
            <a:ext cx="3751920" cy="179676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93;g1f213c8c16b_0_0"/>
          <p:cNvSpPr/>
          <p:nvPr/>
        </p:nvSpPr>
        <p:spPr>
          <a:xfrm>
            <a:off x="2158560" y="2392560"/>
            <a:ext cx="7872480" cy="11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CO" sz="7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Bootcamp</a:t>
            </a:r>
            <a:endParaRPr b="0" lang="es-CO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Google Shape;94;g1f213c8c16b_0_0"/>
          <p:cNvSpPr/>
          <p:nvPr/>
        </p:nvSpPr>
        <p:spPr>
          <a:xfrm>
            <a:off x="2185200" y="3582000"/>
            <a:ext cx="78724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Desarrollo Web Full Stack</a:t>
            </a: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	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95;g1f213c8c16b_0_0" descr=""/>
          <p:cNvPicPr/>
          <p:nvPr/>
        </p:nvPicPr>
        <p:blipFill>
          <a:blip r:embed="rId4"/>
          <a:stretch/>
        </p:blipFill>
        <p:spPr>
          <a:xfrm>
            <a:off x="9712800" y="5933520"/>
            <a:ext cx="2162880" cy="667440"/>
          </a:xfrm>
          <a:prstGeom prst="rect">
            <a:avLst/>
          </a:prstGeom>
          <a:ln w="0">
            <a:noFill/>
          </a:ln>
        </p:spPr>
      </p:pic>
      <p:grpSp>
        <p:nvGrpSpPr>
          <p:cNvPr id="63" name="Google Shape;96;g1f213c8c16b_0_0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64" name="Google Shape;97;g1f213c8c16b_0_0" descr=""/>
            <p:cNvPicPr/>
            <p:nvPr/>
          </p:nvPicPr>
          <p:blipFill>
            <a:blip r:embed="rId5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" name="Google Shape;98;g1f213c8c16b_0_0" descr=""/>
            <p:cNvPicPr/>
            <p:nvPr/>
          </p:nvPicPr>
          <p:blipFill>
            <a:blip r:embed="rId6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6" name="Google Shape;99;g1f213c8c16b_0_0"/>
          <p:cNvSpPr/>
          <p:nvPr/>
        </p:nvSpPr>
        <p:spPr>
          <a:xfrm>
            <a:off x="4545360" y="4447800"/>
            <a:ext cx="2817720" cy="9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Nivel Intermedio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Julian Felipe Latorre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11/07/2024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266;g1f213c8c16b_0_ 7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54" name="Google Shape;267;g1f213c8c16b_0_ 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Google Shape;268;g1f213c8c16b_0_ 8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6" name="Google Shape;269;g1f213c8c16b_0_ 8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57" name="Google Shape;287;g1f213c8c16b_0_ 8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58" name="Google Shape;288;g1f213c8c16b_0_ 8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9" name="Google Shape;289;g1f213c8c16b_0_ 8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0" name="Google Shape;253;g1f213c8c16b_0_ 8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6"/>
          <a:stretch/>
        </p:blipFill>
        <p:spPr>
          <a:xfrm>
            <a:off x="1980000" y="1900440"/>
            <a:ext cx="7850880" cy="439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266;g1f213c8c16b_0_ 8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63" name="Google Shape;267;g1f213c8c16b_0_ 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4" name="Google Shape;268;g1f213c8c16b_0_ 9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5" name="Google Shape;269;g1f213c8c16b_0_ 9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66" name="Google Shape;287;g1f213c8c16b_0_ 9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67" name="Google Shape;288;g1f213c8c16b_0_ 9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8" name="Google Shape;289;g1f213c8c16b_0_ 9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9" name="Google Shape;253;g1f213c8c16b_0_ 9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6"/>
          <a:stretch/>
        </p:blipFill>
        <p:spPr>
          <a:xfrm>
            <a:off x="1990080" y="2520000"/>
            <a:ext cx="6829920" cy="384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266;g1f213c8c16b_0_ 9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72" name="Google Shape;267;g1f213c8c16b_0_ 1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Google Shape;268;g1f213c8c16b_0_ 10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4" name="Google Shape;269;g1f213c8c16b_0_ 10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75" name="Google Shape;287;g1f213c8c16b_0_ 10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76" name="Google Shape;288;g1f213c8c16b_0_ 10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7" name="Google Shape;289;g1f213c8c16b_0_ 10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8" name="Google Shape;253;g1f213c8c16b_0_ 10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6"/>
          <a:stretch/>
        </p:blipFill>
        <p:spPr>
          <a:xfrm>
            <a:off x="2928240" y="2340000"/>
            <a:ext cx="5531760" cy="311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266;g1f213c8c16b_0_ 10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81" name="Google Shape;267;g1f213c8c16b_0_ 1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Google Shape;268;g1f213c8c16b_0_ 11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3" name="Google Shape;269;g1f213c8c16b_0_ 1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84" name="Google Shape;287;g1f213c8c16b_0_ 11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85" name="Google Shape;288;g1f213c8c16b_0_ 1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Google Shape;289;g1f213c8c16b_0_ 1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7" name="Google Shape;253;g1f213c8c16b_0_ 11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6"/>
          <a:stretch/>
        </p:blipFill>
        <p:spPr>
          <a:xfrm>
            <a:off x="1800000" y="1980000"/>
            <a:ext cx="7709040" cy="43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266;g1f213c8c16b_0_ 11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90" name="Google Shape;267;g1f213c8c16b_0_ 1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1" name="Google Shape;268;g1f213c8c16b_0_ 1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2" name="Google Shape;269;g1f213c8c16b_0_ 1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93" name="Google Shape;287;g1f213c8c16b_0_ 12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94" name="Google Shape;288;g1f213c8c16b_0_ 1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5" name="Google Shape;289;g1f213c8c16b_0_ 1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6" name="Google Shape;253;g1f213c8c16b_0_ 12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Práctica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6"/>
          <a:stretch/>
        </p:blipFill>
        <p:spPr>
          <a:xfrm>
            <a:off x="3963240" y="2347920"/>
            <a:ext cx="4285080" cy="365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266;g1f213c8c16b_0_ 21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99" name="Google Shape;267;g1f213c8c16b_0_ 2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0" name="Google Shape;268;g1f213c8c16b_0_ 21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1" name="Google Shape;269;g1f213c8c16b_0_ 2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202" name="Google Shape;287;g1f213c8c16b_0_ 21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203" name="Google Shape;288;g1f213c8c16b_0_ 2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4" name="Google Shape;289;g1f213c8c16b_0_ 2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5" name="Google Shape;253;g1f213c8c16b_0_ 21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Recursos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1757880" y="2813040"/>
            <a:ext cx="8717400" cy="12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CO" sz="4200" spc="-1" strike="noStrike" u="sng">
                <a:solidFill>
                  <a:srgbClr val="0563c1"/>
                </a:solidFill>
                <a:uFillTx/>
                <a:latin typeface="Arial"/>
                <a:hlinkClick r:id="rId6"/>
              </a:rPr>
              <a:t>https://reactjs.org/link/react-devtools</a:t>
            </a:r>
            <a:endParaRPr b="0" lang="es-CO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311;g1f213c8c16b_0_211" descr=""/>
          <p:cNvPicPr/>
          <p:nvPr/>
        </p:nvPicPr>
        <p:blipFill>
          <a:blip r:embed="rId1"/>
          <a:stretch/>
        </p:blipFill>
        <p:spPr>
          <a:xfrm>
            <a:off x="3965040" y="4641120"/>
            <a:ext cx="4087800" cy="1335240"/>
          </a:xfrm>
          <a:prstGeom prst="rect">
            <a:avLst/>
          </a:prstGeom>
          <a:ln w="0">
            <a:noFill/>
          </a:ln>
        </p:spPr>
      </p:pic>
      <p:sp>
        <p:nvSpPr>
          <p:cNvPr id="208" name="Google Shape;312;g1f213c8c16b_0_211"/>
          <p:cNvSpPr/>
          <p:nvPr/>
        </p:nvSpPr>
        <p:spPr>
          <a:xfrm>
            <a:off x="1228680" y="585000"/>
            <a:ext cx="95644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72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LOGOS:</a:t>
            </a:r>
            <a:endParaRPr b="0" lang="es-CO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Google Shape;313;g1f213c8c16b_0_211" descr=""/>
          <p:cNvPicPr/>
          <p:nvPr/>
        </p:nvPicPr>
        <p:blipFill>
          <a:blip r:embed="rId2"/>
          <a:srcRect l="8004" t="20494" r="6931" b="16482"/>
          <a:stretch/>
        </p:blipFill>
        <p:spPr>
          <a:xfrm>
            <a:off x="4869360" y="2808000"/>
            <a:ext cx="2450880" cy="86940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14;g1f213c8c16b_0_211" descr=""/>
          <p:cNvPicPr/>
          <p:nvPr/>
        </p:nvPicPr>
        <p:blipFill>
          <a:blip r:embed="rId3"/>
          <a:stretch/>
        </p:blipFill>
        <p:spPr>
          <a:xfrm>
            <a:off x="1228680" y="2808000"/>
            <a:ext cx="1852920" cy="644400"/>
          </a:xfrm>
          <a:prstGeom prst="rect">
            <a:avLst/>
          </a:prstGeom>
          <a:ln w="0">
            <a:noFill/>
          </a:ln>
        </p:spPr>
      </p:pic>
      <p:pic>
        <p:nvPicPr>
          <p:cNvPr id="211" name="Google Shape;315;g1f213c8c16b_0_211" descr=""/>
          <p:cNvPicPr/>
          <p:nvPr/>
        </p:nvPicPr>
        <p:blipFill>
          <a:blip r:embed="rId4"/>
          <a:stretch/>
        </p:blipFill>
        <p:spPr>
          <a:xfrm>
            <a:off x="8579880" y="2695680"/>
            <a:ext cx="2025360" cy="1094400"/>
          </a:xfrm>
          <a:prstGeom prst="rect">
            <a:avLst/>
          </a:prstGeom>
          <a:ln w="0">
            <a:noFill/>
          </a:ln>
        </p:spPr>
      </p:pic>
      <p:pic>
        <p:nvPicPr>
          <p:cNvPr id="212" name="Google Shape;316;g1f213c8c16b_0_211" descr=""/>
          <p:cNvPicPr/>
          <p:nvPr/>
        </p:nvPicPr>
        <p:blipFill>
          <a:blip r:embed="rId5"/>
          <a:stretch/>
        </p:blipFill>
        <p:spPr>
          <a:xfrm>
            <a:off x="597600" y="398520"/>
            <a:ext cx="1085760" cy="37728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317;g1f213c8c16b_0_211" descr=""/>
          <p:cNvPicPr/>
          <p:nvPr/>
        </p:nvPicPr>
        <p:blipFill>
          <a:blip r:embed="rId6"/>
          <a:stretch/>
        </p:blipFill>
        <p:spPr>
          <a:xfrm>
            <a:off x="10002240" y="199800"/>
            <a:ext cx="1422000" cy="76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323;g1f213c8c16b_0_222"/>
          <p:cNvGrpSpPr/>
          <p:nvPr/>
        </p:nvGrpSpPr>
        <p:grpSpPr>
          <a:xfrm>
            <a:off x="0" y="0"/>
            <a:ext cx="12189960" cy="6855840"/>
            <a:chOff x="0" y="0"/>
            <a:chExt cx="12189960" cy="6855840"/>
          </a:xfrm>
        </p:grpSpPr>
        <p:pic>
          <p:nvPicPr>
            <p:cNvPr id="215" name="Google Shape;324;g1f213c8c16b_0_22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6" name="Google Shape;325;g1f213c8c16b_0_22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7" name="Google Shape;326;g1f213c8c16b_0_222" descr=""/>
          <p:cNvPicPr/>
          <p:nvPr/>
        </p:nvPicPr>
        <p:blipFill>
          <a:blip r:embed="rId3"/>
          <a:stretch/>
        </p:blipFill>
        <p:spPr>
          <a:xfrm>
            <a:off x="2340720" y="1970640"/>
            <a:ext cx="7508880" cy="2914200"/>
          </a:xfrm>
          <a:prstGeom prst="rect">
            <a:avLst/>
          </a:prstGeom>
          <a:ln w="0">
            <a:noFill/>
          </a:ln>
        </p:spPr>
      </p:pic>
      <p:pic>
        <p:nvPicPr>
          <p:cNvPr id="218" name="Google Shape;327;g1f213c8c16b_0_222" descr=""/>
          <p:cNvPicPr/>
          <p:nvPr/>
        </p:nvPicPr>
        <p:blipFill>
          <a:blip r:embed="rId4"/>
          <a:stretch/>
        </p:blipFill>
        <p:spPr>
          <a:xfrm>
            <a:off x="4592160" y="324000"/>
            <a:ext cx="3005280" cy="143892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328;g1f213c8c16b_0_222" descr=""/>
          <p:cNvPicPr/>
          <p:nvPr/>
        </p:nvPicPr>
        <p:blipFill>
          <a:blip r:embed="rId5"/>
          <a:stretch/>
        </p:blipFill>
        <p:spPr>
          <a:xfrm>
            <a:off x="9712800" y="5933520"/>
            <a:ext cx="2162880" cy="667440"/>
          </a:xfrm>
          <a:prstGeom prst="rect">
            <a:avLst/>
          </a:prstGeom>
          <a:ln w="0">
            <a:noFill/>
          </a:ln>
        </p:spPr>
      </p:pic>
      <p:grpSp>
        <p:nvGrpSpPr>
          <p:cNvPr id="220" name="Google Shape;329;g1f213c8c16b_0_222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221" name="Google Shape;330;g1f213c8c16b_0_222" descr="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Google Shape;331;g1f213c8c16b_0_222" descr="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105;g1f213c8c16b_0_15"/>
          <p:cNvGrpSpPr/>
          <p:nvPr/>
        </p:nvGrpSpPr>
        <p:grpSpPr>
          <a:xfrm>
            <a:off x="0" y="0"/>
            <a:ext cx="12189960" cy="6855840"/>
            <a:chOff x="0" y="0"/>
            <a:chExt cx="12189960" cy="6855840"/>
          </a:xfrm>
        </p:grpSpPr>
        <p:pic>
          <p:nvPicPr>
            <p:cNvPr id="68" name="Google Shape;106;g1f213c8c16b_0_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" name="Google Shape;107;g1f213c8c16b_0_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0" name="Google Shape;108;g1f213c8c16b_0_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sp>
        <p:nvSpPr>
          <p:cNvPr id="71" name="Google Shape;109;g1f213c8c16b_0_15"/>
          <p:cNvSpPr/>
          <p:nvPr/>
        </p:nvSpPr>
        <p:spPr>
          <a:xfrm>
            <a:off x="2753640" y="1352160"/>
            <a:ext cx="710496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5000" spc="-1" strike="noStrike">
                <a:solidFill>
                  <a:srgbClr val="d2a6ff"/>
                </a:solidFill>
                <a:latin typeface="Arial"/>
                <a:ea typeface="Arial"/>
              </a:rPr>
              <a:t>Tabla de contenidos</a:t>
            </a:r>
            <a:endParaRPr b="0" lang="es-CO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Google Shape;110;g1f213c8c16b_0_15"/>
          <p:cNvSpPr/>
          <p:nvPr/>
        </p:nvSpPr>
        <p:spPr>
          <a:xfrm>
            <a:off x="3476160" y="2461320"/>
            <a:ext cx="788040" cy="78804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Google Shape;111;g1f213c8c16b_0_15"/>
          <p:cNvSpPr/>
          <p:nvPr/>
        </p:nvSpPr>
        <p:spPr>
          <a:xfrm>
            <a:off x="3476160" y="3603960"/>
            <a:ext cx="788040" cy="78804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2;g1f213c8c16b_0_15"/>
          <p:cNvSpPr/>
          <p:nvPr/>
        </p:nvSpPr>
        <p:spPr>
          <a:xfrm>
            <a:off x="3476160" y="4757760"/>
            <a:ext cx="788040" cy="788040"/>
          </a:xfrm>
          <a:prstGeom prst="ellipse">
            <a:avLst/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Google Shape;113;g1f213c8c16b_0_15"/>
          <p:cNvSpPr/>
          <p:nvPr/>
        </p:nvSpPr>
        <p:spPr>
          <a:xfrm>
            <a:off x="4630320" y="2580840"/>
            <a:ext cx="4188960" cy="65844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Google Shape;114;g1f213c8c16b_0_15"/>
          <p:cNvSpPr/>
          <p:nvPr/>
        </p:nvSpPr>
        <p:spPr>
          <a:xfrm>
            <a:off x="4630320" y="3668760"/>
            <a:ext cx="4188960" cy="65844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115;g1f213c8c16b_0_15"/>
          <p:cNvSpPr/>
          <p:nvPr/>
        </p:nvSpPr>
        <p:spPr>
          <a:xfrm>
            <a:off x="4630320" y="4822560"/>
            <a:ext cx="4188960" cy="65844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Google Shape;116;g1f213c8c16b_0_15"/>
          <p:cNvSpPr/>
          <p:nvPr/>
        </p:nvSpPr>
        <p:spPr>
          <a:xfrm>
            <a:off x="3587040" y="2520000"/>
            <a:ext cx="584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1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17;g1f213c8c16b_0_15"/>
          <p:cNvSpPr/>
          <p:nvPr/>
        </p:nvSpPr>
        <p:spPr>
          <a:xfrm>
            <a:off x="3594960" y="3687480"/>
            <a:ext cx="584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2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18;g1f213c8c16b_0_15"/>
          <p:cNvSpPr/>
          <p:nvPr/>
        </p:nvSpPr>
        <p:spPr>
          <a:xfrm>
            <a:off x="3578040" y="4822560"/>
            <a:ext cx="584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3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119;g1f213c8c16b_0_15"/>
          <p:cNvSpPr/>
          <p:nvPr/>
        </p:nvSpPr>
        <p:spPr>
          <a:xfrm>
            <a:off x="4815360" y="2582640"/>
            <a:ext cx="3792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Introducción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Google Shape;120;g1f213c8c16b_0_15"/>
          <p:cNvSpPr/>
          <p:nvPr/>
        </p:nvSpPr>
        <p:spPr>
          <a:xfrm>
            <a:off x="4828320" y="3687480"/>
            <a:ext cx="3792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React Router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121;g1f213c8c16b_0_15"/>
          <p:cNvSpPr/>
          <p:nvPr/>
        </p:nvSpPr>
        <p:spPr>
          <a:xfrm>
            <a:off x="4862520" y="4844880"/>
            <a:ext cx="3792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2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Practica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4" name="Google Shape;122;g1f213c8c16b_0_15"/>
          <p:cNvCxnSpPr>
            <a:stCxn id="72" idx="4"/>
            <a:endCxn id="73" idx="0"/>
          </p:cNvCxnSpPr>
          <p:nvPr/>
        </p:nvCxnSpPr>
        <p:spPr>
          <a:xfrm>
            <a:off x="3870360" y="3249360"/>
            <a:ext cx="360" cy="354960"/>
          </a:xfrm>
          <a:prstGeom prst="straightConnector1">
            <a:avLst/>
          </a:prstGeom>
          <a:ln w="38100">
            <a:solidFill>
              <a:srgbClr val="d2a6ff"/>
            </a:solidFill>
            <a:miter/>
          </a:ln>
        </p:spPr>
      </p:cxnSp>
      <p:cxnSp>
        <p:nvCxnSpPr>
          <p:cNvPr id="85" name="Google Shape;123;g1f213c8c16b_0_15"/>
          <p:cNvCxnSpPr>
            <a:stCxn id="79" idx="2"/>
          </p:cNvCxnSpPr>
          <p:nvPr/>
        </p:nvCxnSpPr>
        <p:spPr>
          <a:xfrm>
            <a:off x="3887280" y="4386600"/>
            <a:ext cx="3240" cy="355680"/>
          </a:xfrm>
          <a:prstGeom prst="straightConnector1">
            <a:avLst/>
          </a:prstGeom>
          <a:ln w="38100">
            <a:solidFill>
              <a:srgbClr val="d2a6ff"/>
            </a:solidFill>
            <a:miter/>
          </a:ln>
        </p:spPr>
      </p:cxnSp>
      <p:grpSp>
        <p:nvGrpSpPr>
          <p:cNvPr id="86" name="Google Shape;124;g1f213c8c16b_0_15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87" name="Google Shape;125;g1f213c8c16b_0_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Google Shape;126;g1f213c8c16b_0_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266;g1f213c8c16b_0_ 20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90" name="Google Shape;267;g1f213c8c16b_0_ 2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Google Shape;268;g1f213c8c16b_0_ 20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" name="Google Shape;269;g1f213c8c16b_0_ 20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93" name="Google Shape;287;g1f213c8c16b_0_ 20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94" name="Google Shape;288;g1f213c8c16b_0_ 20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" name="Google Shape;289;g1f213c8c16b_0_ 20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6" name="Google Shape;253;g1f213c8c16b_0_ 20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6"/>
          <a:stretch/>
        </p:blipFill>
        <p:spPr>
          <a:xfrm>
            <a:off x="3381840" y="1979640"/>
            <a:ext cx="5447880" cy="289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266;g1f213c8c16b_0_ 1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99" name="Google Shape;267;g1f213c8c16b_0_ 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" name="Google Shape;268;g1f213c8c16b_0_ 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1" name="Google Shape;269;g1f213c8c16b_0_ 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02" name="Google Shape;287;g1f213c8c16b_0_ 2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03" name="Google Shape;288;g1f213c8c16b_0_ 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4" name="Google Shape;289;g1f213c8c16b_0_ 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5" name="Google Shape;253;g1f213c8c16b_0_ 2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6"/>
          <a:stretch/>
        </p:blipFill>
        <p:spPr>
          <a:xfrm>
            <a:off x="2520000" y="2080440"/>
            <a:ext cx="7850880" cy="439956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 txBox="1"/>
          <p:nvPr/>
        </p:nvSpPr>
        <p:spPr>
          <a:xfrm>
            <a:off x="4701600" y="1453680"/>
            <a:ext cx="30384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npm install react-router-dom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266;g1f213c8c16b_0_ 5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09" name="Google Shape;267;g1f213c8c16b_0_ 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Google Shape;268;g1f213c8c16b_0_ 6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1" name="Google Shape;269;g1f213c8c16b_0_ 6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12" name="Google Shape;287;g1f213c8c16b_0_ 6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13" name="Google Shape;288;g1f213c8c16b_0_ 6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" name="Google Shape;289;g1f213c8c16b_0_ 6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5" name="Google Shape;253;g1f213c8c16b_0_ 6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6"/>
          <a:stretch/>
        </p:blipFill>
        <p:spPr>
          <a:xfrm>
            <a:off x="3483360" y="2195640"/>
            <a:ext cx="5696640" cy="320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266;g1f213c8c16b_0_ 2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18" name="Google Shape;267;g1f213c8c16b_0_ 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" name="Google Shape;268;g1f213c8c16b_0_ 3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0" name="Google Shape;269;g1f213c8c16b_0_ 3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21" name="Google Shape;287;g1f213c8c16b_0_ 3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22" name="Google Shape;288;g1f213c8c16b_0_ 3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3" name="Google Shape;289;g1f213c8c16b_0_ 3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4" name="Google Shape;253;g1f213c8c16b_0_ 3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6"/>
          <a:stretch/>
        </p:blipFill>
        <p:spPr>
          <a:xfrm>
            <a:off x="3070080" y="2345760"/>
            <a:ext cx="5749920" cy="323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266;g1f213c8c16b_0_ 3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27" name="Google Shape;267;g1f213c8c16b_0_ 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8" name="Google Shape;268;g1f213c8c16b_0_ 4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9" name="Google Shape;269;g1f213c8c16b_0_ 4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30" name="Google Shape;287;g1f213c8c16b_0_ 4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31" name="Google Shape;288;g1f213c8c16b_0_ 4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2" name="Google Shape;289;g1f213c8c16b_0_ 4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3" name="Google Shape;253;g1f213c8c16b_0_ 4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Navegación programática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6"/>
          <a:stretch/>
        </p:blipFill>
        <p:spPr>
          <a:xfrm>
            <a:off x="3819960" y="2160000"/>
            <a:ext cx="457164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266;g1f213c8c16b_0_ 6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36" name="Google Shape;267;g1f213c8c16b_0_ 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Google Shape;268;g1f213c8c16b_0_ 7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8" name="Google Shape;269;g1f213c8c16b_0_ 7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39" name="Google Shape;287;g1f213c8c16b_0_ 7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40" name="Google Shape;288;g1f213c8c16b_0_ 7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1" name="Google Shape;289;g1f213c8c16b_0_ 7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2" name="Google Shape;253;g1f213c8c16b_0_ 7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6"/>
          <a:stretch/>
        </p:blipFill>
        <p:spPr>
          <a:xfrm>
            <a:off x="2296080" y="1718280"/>
            <a:ext cx="7619760" cy="429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266;g1f213c8c16b_0_ 4"/>
          <p:cNvGrpSpPr/>
          <p:nvPr/>
        </p:nvGrpSpPr>
        <p:grpSpPr>
          <a:xfrm>
            <a:off x="49320" y="0"/>
            <a:ext cx="12189960" cy="6855840"/>
            <a:chOff x="49320" y="0"/>
            <a:chExt cx="12189960" cy="6855840"/>
          </a:xfrm>
        </p:grpSpPr>
        <p:pic>
          <p:nvPicPr>
            <p:cNvPr id="145" name="Google Shape;267;g1f213c8c16b_0_ 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6" name="Google Shape;268;g1f213c8c16b_0_ 5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960" cy="685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7" name="Google Shape;269;g1f213c8c16b_0_ 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7120" cy="1118520"/>
          </a:xfrm>
          <a:prstGeom prst="rect">
            <a:avLst/>
          </a:prstGeom>
          <a:ln w="0">
            <a:noFill/>
          </a:ln>
        </p:spPr>
      </p:pic>
      <p:grpSp>
        <p:nvGrpSpPr>
          <p:cNvPr id="148" name="Google Shape;287;g1f213c8c16b_0_ 5"/>
          <p:cNvGrpSpPr/>
          <p:nvPr/>
        </p:nvGrpSpPr>
        <p:grpSpPr>
          <a:xfrm>
            <a:off x="626400" y="254520"/>
            <a:ext cx="11249280" cy="981000"/>
            <a:chOff x="626400" y="254520"/>
            <a:chExt cx="11249280" cy="981000"/>
          </a:xfrm>
        </p:grpSpPr>
        <p:pic>
          <p:nvPicPr>
            <p:cNvPr id="149" name="Google Shape;288;g1f213c8c16b_0_ 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840" cy="9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0" name="Google Shape;289;g1f213c8c16b_0_ 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720" cy="52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1" name="Google Shape;253;g1f213c8c16b_0_ 5"/>
          <p:cNvSpPr/>
          <p:nvPr/>
        </p:nvSpPr>
        <p:spPr>
          <a:xfrm>
            <a:off x="1440000" y="1080000"/>
            <a:ext cx="93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6"/>
          <a:stretch/>
        </p:blipFill>
        <p:spPr>
          <a:xfrm>
            <a:off x="2838960" y="1589040"/>
            <a:ext cx="6533640" cy="367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6343</TotalTime>
  <Application>LibreOffice/24.2.4.2$Windows_X86_64 LibreOffice_project/51a6219feb6075d9a4c46691dcfe0cd9c4fff3c2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  <dc:description/>
  <dc:language>es-CO</dc:language>
  <cp:lastModifiedBy/>
  <dcterms:modified xsi:type="dcterms:W3CDTF">2024-07-12T12:41:17Z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